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5D79-9895-4944-9B08-D59EADD6A2FB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8AE2-1DB1-4CB3-A8C9-FCAC33016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69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5D79-9895-4944-9B08-D59EADD6A2FB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8AE2-1DB1-4CB3-A8C9-FCAC33016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533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5D79-9895-4944-9B08-D59EADD6A2FB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8AE2-1DB1-4CB3-A8C9-FCAC33016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108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5D79-9895-4944-9B08-D59EADD6A2FB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8AE2-1DB1-4CB3-A8C9-FCAC33016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90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5D79-9895-4944-9B08-D59EADD6A2FB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8AE2-1DB1-4CB3-A8C9-FCAC33016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592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5D79-9895-4944-9B08-D59EADD6A2FB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8AE2-1DB1-4CB3-A8C9-FCAC33016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638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5D79-9895-4944-9B08-D59EADD6A2FB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8AE2-1DB1-4CB3-A8C9-FCAC33016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246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5D79-9895-4944-9B08-D59EADD6A2FB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8AE2-1DB1-4CB3-A8C9-FCAC33016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87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5D79-9895-4944-9B08-D59EADD6A2FB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8AE2-1DB1-4CB3-A8C9-FCAC33016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080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5D79-9895-4944-9B08-D59EADD6A2FB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8AE2-1DB1-4CB3-A8C9-FCAC33016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16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5D79-9895-4944-9B08-D59EADD6A2FB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E8AE2-1DB1-4CB3-A8C9-FCAC33016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63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A5D79-9895-4944-9B08-D59EADD6A2FB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E8AE2-1DB1-4CB3-A8C9-FCAC33016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96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72980"/>
            <a:ext cx="9144000" cy="637674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Volkswagen's Contingency Plans $ Triggers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010654"/>
            <a:ext cx="9144000" cy="5089357"/>
          </a:xfrm>
        </p:spPr>
        <p:txBody>
          <a:bodyPr>
            <a:normAutofit lnSpcReduction="1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contingency plan is a developed course of action or response to a situation that would impact business.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only addresses negative events but positive ones too.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to say contingency plans are specific to address an issue. 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support the company’s SCCA competitors; this will unite the company’s performance-inspired product offerings</a:t>
            </a:r>
          </a:p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Currency appreciation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contingency plan; Euro destabilizations puts the business at risk.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Policy statement: To minimize direct effects of Euro appreciation to Volkswagen operations.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Volkswagen's Business Impact Analysis targets to satisfying the consumer, so prioritize saving on the better part of the consumer.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 of action: trade globally on the dollar. Locally, the company seek monetary addressees.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Contingency strategy: Recovery strategies through corporate selling.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base: measure taken to address issue; target profit maximization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the plan on real time, i.e. with fluctuations reduced, switch to trading with the Euro since it has good prospects.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140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12821"/>
            <a:ext cx="10515600" cy="62323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Trigger: Social responsibility (One Model Policy)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model policy that the company used has a risk of becoming obsolete with the increased needs among clients.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Contingency plan to prepare for this risk.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Policy statement: To minimize any additional costs in of multiproduct line design of new cars.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Reach a wider market doing away with the outdated car models, e.g. the beetle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Pumping funds to the new product line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the plan and test the products to convince clients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513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1464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plan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86590"/>
            <a:ext cx="10515600" cy="5190373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Dollar launch as a trade currency at international markets.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is developed to justify the move the company is taking.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 it to the management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Ensure plan has been tested in the eyes of all stakeholders pertinent to the business.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 a statement of continuity of the plan.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 the project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Initial implementation strategies began at the most anticipated markets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305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3137"/>
            <a:ext cx="10515600" cy="574382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Trigger: Obsolescence (One Model Policy)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Offer the new product line to the market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Advertisement will play an important role in the achievement of the company’s target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Funding should not be compromised. Project implementation need to be funded so as to be successful.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496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choice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Option 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Support of VW SCCA competitors will: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Unite operations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 attached programmes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Launch racing cars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 value to product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Option 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responsibility will: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Create an environment for business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 at stake returns on investment, since they are not guaranteed as it’s the company’s responsibility to handle issues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092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Fit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Option 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Estimated pay out is very promising to the company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ROI of around $300,000 are projected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Option 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guaranteed pay outs or ROIs but the plan will provide a support platform that will trigger business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14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470</Words>
  <Application>Microsoft Office PowerPoint</Application>
  <PresentationFormat>Widescreen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Volkswagen's Contingency Plans $ Triggers</vt:lpstr>
      <vt:lpstr>PowerPoint Presentation</vt:lpstr>
      <vt:lpstr>Implementation plan</vt:lpstr>
      <vt:lpstr>PowerPoint Presentation</vt:lpstr>
      <vt:lpstr>Analysis of choice</vt:lpstr>
      <vt:lpstr>Financial Fit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Volkswagen's Contingency Plans $ Triggers</dc:title>
  <dc:creator>James Mulwa</dc:creator>
  <cp:lastModifiedBy>James Mulwa</cp:lastModifiedBy>
  <cp:revision>14</cp:revision>
  <dcterms:created xsi:type="dcterms:W3CDTF">2018-04-17T05:02:40Z</dcterms:created>
  <dcterms:modified xsi:type="dcterms:W3CDTF">2018-04-17T07:24:40Z</dcterms:modified>
</cp:coreProperties>
</file>